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5" r:id="rId3"/>
    <p:sldId id="257" r:id="rId4"/>
    <p:sldId id="258" r:id="rId5"/>
    <p:sldId id="277" r:id="rId6"/>
    <p:sldId id="278" r:id="rId7"/>
    <p:sldId id="279" r:id="rId8"/>
    <p:sldId id="259" r:id="rId9"/>
    <p:sldId id="260" r:id="rId10"/>
    <p:sldId id="280" r:id="rId11"/>
    <p:sldId id="281" r:id="rId12"/>
    <p:sldId id="282" r:id="rId13"/>
    <p:sldId id="283" r:id="rId14"/>
    <p:sldId id="284" r:id="rId15"/>
    <p:sldId id="285" r:id="rId16"/>
    <p:sldId id="286" r:id="rId17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2EF9F-0410-45BE-91EC-CBD730CBC238}" type="datetimeFigureOut">
              <a:rPr lang="es-MX" smtClean="0"/>
              <a:t>27/07/2010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B25FA-B439-48B1-B15D-4694DE41FC2B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B25FA-B439-48B1-B15D-4694DE41FC2B}" type="slidenum">
              <a:rPr lang="es-MX" smtClean="0"/>
              <a:t>1</a:t>
            </a:fld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B25FA-B439-48B1-B15D-4694DE41FC2B}" type="slidenum">
              <a:rPr lang="es-MX" smtClean="0"/>
              <a:t>10</a:t>
            </a:fld>
            <a:endParaRPr 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B25FA-B439-48B1-B15D-4694DE41FC2B}" type="slidenum">
              <a:rPr lang="es-MX" smtClean="0"/>
              <a:t>11</a:t>
            </a:fld>
            <a:endParaRPr lang="es-MX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B25FA-B439-48B1-B15D-4694DE41FC2B}" type="slidenum">
              <a:rPr lang="es-MX" smtClean="0"/>
              <a:t>12</a:t>
            </a:fld>
            <a:endParaRPr 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B25FA-B439-48B1-B15D-4694DE41FC2B}" type="slidenum">
              <a:rPr lang="es-MX" smtClean="0"/>
              <a:t>13</a:t>
            </a:fld>
            <a:endParaRPr lang="es-MX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B25FA-B439-48B1-B15D-4694DE41FC2B}" type="slidenum">
              <a:rPr lang="es-MX" smtClean="0"/>
              <a:t>14</a:t>
            </a:fld>
            <a:endParaRPr 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B25FA-B439-48B1-B15D-4694DE41FC2B}" type="slidenum">
              <a:rPr lang="es-MX" smtClean="0"/>
              <a:t>15</a:t>
            </a:fld>
            <a:endParaRPr lang="es-MX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B25FA-B439-48B1-B15D-4694DE41FC2B}" type="slidenum">
              <a:rPr lang="es-MX" smtClean="0"/>
              <a:t>16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B25FA-B439-48B1-B15D-4694DE41FC2B}" type="slidenum">
              <a:rPr lang="es-MX" smtClean="0"/>
              <a:t>2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B25FA-B439-48B1-B15D-4694DE41FC2B}" type="slidenum">
              <a:rPr lang="es-MX" smtClean="0"/>
              <a:t>3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B25FA-B439-48B1-B15D-4694DE41FC2B}" type="slidenum">
              <a:rPr lang="es-MX" smtClean="0"/>
              <a:t>4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B25FA-B439-48B1-B15D-4694DE41FC2B}" type="slidenum">
              <a:rPr lang="es-MX" smtClean="0"/>
              <a:t>5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B25FA-B439-48B1-B15D-4694DE41FC2B}" type="slidenum">
              <a:rPr lang="es-MX" smtClean="0"/>
              <a:t>6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B25FA-B439-48B1-B15D-4694DE41FC2B}" type="slidenum">
              <a:rPr lang="es-MX" smtClean="0"/>
              <a:t>7</a:t>
            </a:fld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B25FA-B439-48B1-B15D-4694DE41FC2B}" type="slidenum">
              <a:rPr lang="es-MX" smtClean="0"/>
              <a:t>8</a:t>
            </a:fld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B25FA-B439-48B1-B15D-4694DE41FC2B}" type="slidenum">
              <a:rPr lang="es-MX" smtClean="0"/>
              <a:t>9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DE22-95A3-427E-ABCA-ED705CE81652}" type="datetimeFigureOut">
              <a:rPr lang="es-CR" smtClean="0"/>
              <a:pPr/>
              <a:t>27/07/2010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D9A0-D7A4-4F18-B8A1-A5F171D77A4D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DE22-95A3-427E-ABCA-ED705CE81652}" type="datetimeFigureOut">
              <a:rPr lang="es-CR" smtClean="0"/>
              <a:pPr/>
              <a:t>27/07/2010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D9A0-D7A4-4F18-B8A1-A5F171D77A4D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DE22-95A3-427E-ABCA-ED705CE81652}" type="datetimeFigureOut">
              <a:rPr lang="es-CR" smtClean="0"/>
              <a:pPr/>
              <a:t>27/07/2010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D9A0-D7A4-4F18-B8A1-A5F171D77A4D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DE22-95A3-427E-ABCA-ED705CE81652}" type="datetimeFigureOut">
              <a:rPr lang="es-CR" smtClean="0"/>
              <a:pPr/>
              <a:t>27/07/2010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D9A0-D7A4-4F18-B8A1-A5F171D77A4D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DE22-95A3-427E-ABCA-ED705CE81652}" type="datetimeFigureOut">
              <a:rPr lang="es-CR" smtClean="0"/>
              <a:pPr/>
              <a:t>27/07/2010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D9A0-D7A4-4F18-B8A1-A5F171D77A4D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DE22-95A3-427E-ABCA-ED705CE81652}" type="datetimeFigureOut">
              <a:rPr lang="es-CR" smtClean="0"/>
              <a:pPr/>
              <a:t>27/07/2010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D9A0-D7A4-4F18-B8A1-A5F171D77A4D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DE22-95A3-427E-ABCA-ED705CE81652}" type="datetimeFigureOut">
              <a:rPr lang="es-CR" smtClean="0"/>
              <a:pPr/>
              <a:t>27/07/2010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D9A0-D7A4-4F18-B8A1-A5F171D77A4D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DE22-95A3-427E-ABCA-ED705CE81652}" type="datetimeFigureOut">
              <a:rPr lang="es-CR" smtClean="0"/>
              <a:pPr/>
              <a:t>27/07/2010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D9A0-D7A4-4F18-B8A1-A5F171D77A4D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DE22-95A3-427E-ABCA-ED705CE81652}" type="datetimeFigureOut">
              <a:rPr lang="es-CR" smtClean="0"/>
              <a:pPr/>
              <a:t>27/07/2010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D9A0-D7A4-4F18-B8A1-A5F171D77A4D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DE22-95A3-427E-ABCA-ED705CE81652}" type="datetimeFigureOut">
              <a:rPr lang="es-CR" smtClean="0"/>
              <a:pPr/>
              <a:t>27/07/2010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D9A0-D7A4-4F18-B8A1-A5F171D77A4D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DE22-95A3-427E-ABCA-ED705CE81652}" type="datetimeFigureOut">
              <a:rPr lang="es-CR" smtClean="0"/>
              <a:pPr/>
              <a:t>27/07/2010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D9A0-D7A4-4F18-B8A1-A5F171D77A4D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3DE22-95A3-427E-ABCA-ED705CE81652}" type="datetimeFigureOut">
              <a:rPr lang="es-CR" smtClean="0"/>
              <a:pPr/>
              <a:t>27/07/2010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5D9A0-D7A4-4F18-B8A1-A5F171D77A4D}" type="slidenum">
              <a:rPr lang="es-CR" smtClean="0"/>
              <a:pPr/>
              <a:t>‹Nº›</a:t>
            </a:fld>
            <a:endParaRPr 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Petición</a:t>
            </a:r>
            <a:r>
              <a:rPr lang="en-US" dirty="0" smtClean="0"/>
              <a:t> de </a:t>
            </a:r>
            <a:r>
              <a:rPr lang="en-US" dirty="0" err="1" smtClean="0"/>
              <a:t>subsane</a:t>
            </a:r>
            <a:r>
              <a:rPr lang="en-US" dirty="0" smtClean="0"/>
              <a:t> y </a:t>
            </a:r>
            <a:r>
              <a:rPr lang="en-US" dirty="0" err="1" smtClean="0"/>
              <a:t>subsane</a:t>
            </a:r>
            <a:endParaRPr lang="es-C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Pedir</a:t>
            </a:r>
            <a:r>
              <a:rPr lang="en-US" dirty="0" smtClean="0"/>
              <a:t> </a:t>
            </a:r>
            <a:r>
              <a:rPr lang="en-US" dirty="0" err="1" smtClean="0"/>
              <a:t>subsane</a:t>
            </a:r>
            <a:endParaRPr lang="es-CR" dirty="0"/>
          </a:p>
        </p:txBody>
      </p:sp>
      <p:pic>
        <p:nvPicPr>
          <p:cNvPr id="10" name="Content Placeholder 9" descr="pedir subsane.JPG"/>
          <p:cNvPicPr preferRelativeResize="0"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295400"/>
            <a:ext cx="6835700" cy="4525963"/>
          </a:xfrm>
        </p:spPr>
      </p:pic>
      <p:sp>
        <p:nvSpPr>
          <p:cNvPr id="11" name="TextBox 10"/>
          <p:cNvSpPr txBox="1"/>
          <p:nvPr/>
        </p:nvSpPr>
        <p:spPr>
          <a:xfrm>
            <a:off x="6400800" y="838200"/>
            <a:ext cx="2590800" cy="23083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seleccionar</a:t>
            </a:r>
            <a:r>
              <a:rPr lang="en-US" dirty="0" smtClean="0"/>
              <a:t> un </a:t>
            </a:r>
            <a:r>
              <a:rPr lang="en-US" dirty="0" err="1" smtClean="0"/>
              <a:t>usuario</a:t>
            </a:r>
            <a:r>
              <a:rPr lang="en-US" dirty="0" smtClean="0"/>
              <a:t> responsible del </a:t>
            </a:r>
            <a:r>
              <a:rPr lang="en-US" dirty="0" err="1" smtClean="0"/>
              <a:t>subsane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Para </a:t>
            </a:r>
            <a:r>
              <a:rPr lang="en-US" dirty="0" err="1" smtClean="0"/>
              <a:t>realizar</a:t>
            </a:r>
            <a:r>
              <a:rPr lang="en-US" dirty="0" smtClean="0"/>
              <a:t> la </a:t>
            </a:r>
            <a:r>
              <a:rPr lang="en-US" dirty="0" err="1" smtClean="0"/>
              <a:t>solicitud</a:t>
            </a:r>
            <a:r>
              <a:rPr lang="en-US" dirty="0" smtClean="0"/>
              <a:t> se </a:t>
            </a:r>
            <a:r>
              <a:rPr lang="en-US" dirty="0" err="1" smtClean="0"/>
              <a:t>debe</a:t>
            </a:r>
            <a:r>
              <a:rPr lang="en-US" dirty="0" smtClean="0"/>
              <a:t> de </a:t>
            </a:r>
            <a:r>
              <a:rPr lang="en-US" dirty="0" err="1" smtClean="0"/>
              <a:t>presionar</a:t>
            </a:r>
            <a:r>
              <a:rPr lang="en-US" dirty="0" smtClean="0"/>
              <a:t> el </a:t>
            </a:r>
            <a:r>
              <a:rPr lang="en-US" dirty="0" err="1" smtClean="0"/>
              <a:t>botón</a:t>
            </a:r>
            <a:r>
              <a:rPr lang="en-US" dirty="0" smtClean="0"/>
              <a:t> “</a:t>
            </a:r>
            <a:r>
              <a:rPr lang="en-US" dirty="0" err="1" smtClean="0"/>
              <a:t>Solicitar</a:t>
            </a:r>
            <a:r>
              <a:rPr lang="en-US" dirty="0" smtClean="0"/>
              <a:t> </a:t>
            </a:r>
            <a:r>
              <a:rPr lang="en-US" dirty="0" err="1" smtClean="0"/>
              <a:t>subsane</a:t>
            </a:r>
            <a:r>
              <a:rPr lang="en-US" dirty="0" smtClean="0"/>
              <a:t>” y </a:t>
            </a:r>
            <a:r>
              <a:rPr lang="en-US" dirty="0" err="1" smtClean="0"/>
              <a:t>confirmar</a:t>
            </a:r>
            <a:r>
              <a:rPr lang="en-US" dirty="0" smtClean="0"/>
              <a:t>.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Solicitud</a:t>
            </a:r>
            <a:r>
              <a:rPr lang="en-US" dirty="0" smtClean="0"/>
              <a:t> </a:t>
            </a:r>
            <a:r>
              <a:rPr lang="en-US" dirty="0" err="1" smtClean="0"/>
              <a:t>subsane</a:t>
            </a:r>
            <a:r>
              <a:rPr lang="en-US" dirty="0" smtClean="0"/>
              <a:t> </a:t>
            </a:r>
            <a:r>
              <a:rPr lang="en-US" dirty="0" err="1" smtClean="0"/>
              <a:t>finalizada</a:t>
            </a:r>
            <a:endParaRPr lang="es-C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8229600" cy="410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Subsanar</a:t>
            </a:r>
            <a:endParaRPr lang="es-C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295400"/>
            <a:ext cx="8991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858000" y="5334000"/>
            <a:ext cx="213360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R" dirty="0" smtClean="0"/>
              <a:t>Ingresar el detalle del subsane de requisitos generales</a:t>
            </a:r>
            <a:endParaRPr lang="es-CR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6400800" y="49530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6896100" y="34671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53200" y="2438400"/>
            <a:ext cx="236220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R" dirty="0" smtClean="0"/>
              <a:t>Detalle de petición de subsane genera y de cláusulas generales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8763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Subsanar</a:t>
            </a:r>
            <a:endParaRPr lang="es-C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TextBox 5"/>
          <p:cNvSpPr txBox="1"/>
          <p:nvPr/>
        </p:nvSpPr>
        <p:spPr>
          <a:xfrm>
            <a:off x="6324600" y="4572000"/>
            <a:ext cx="2133600" cy="1477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R" dirty="0" smtClean="0"/>
              <a:t>Ingresar el detalle del subsane de requisitos de la línea y número de alternativa</a:t>
            </a:r>
            <a:endParaRPr lang="es-CR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rot="10800000">
            <a:off x="4724400" y="5105400"/>
            <a:ext cx="1600200" cy="205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5676900" y="38481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72200" y="2895600"/>
            <a:ext cx="2362200" cy="1477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R" dirty="0" smtClean="0"/>
              <a:t>Detalle de petición de subsane de la línea y de cláusulas específica de la línea y número de alternativa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9" y="1295400"/>
            <a:ext cx="8915401" cy="549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Subsanar</a:t>
            </a:r>
            <a:endParaRPr lang="es-C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4572000"/>
            <a:ext cx="213360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R" dirty="0" smtClean="0"/>
              <a:t>Ingresar un documento asociado al subsane</a:t>
            </a:r>
            <a:endParaRPr lang="es-CR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rot="10800000">
            <a:off x="5638800" y="5029201"/>
            <a:ext cx="685800" cy="4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6210300" y="37719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96000" y="2743200"/>
            <a:ext cx="236220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R" dirty="0" smtClean="0"/>
              <a:t>Se permite eliminar cualquier documentos de subsane asociado</a:t>
            </a:r>
            <a:endParaRPr lang="es-CR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4724400"/>
            <a:ext cx="2133600" cy="20313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R" dirty="0" smtClean="0"/>
              <a:t>En cualquier momento se puede guardar la información. Cuando se finaliza se presiona el botón de confirmar subsane</a:t>
            </a:r>
            <a:endParaRPr lang="es-CR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362200" y="5638800"/>
            <a:ext cx="12192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199"/>
            <a:ext cx="8839200" cy="556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Subsanar</a:t>
            </a:r>
            <a:endParaRPr lang="es-C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13" name="TextBox 12"/>
          <p:cNvSpPr txBox="1"/>
          <p:nvPr/>
        </p:nvSpPr>
        <p:spPr>
          <a:xfrm>
            <a:off x="5715000" y="5144869"/>
            <a:ext cx="21336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R" dirty="0" smtClean="0"/>
              <a:t>Finalizar el subsane o seguir editando</a:t>
            </a:r>
            <a:endParaRPr lang="es-CR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5448300" y="58293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Subsanar</a:t>
            </a:r>
            <a:endParaRPr lang="es-C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1817372"/>
            <a:ext cx="8229600" cy="40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019800" y="3657600"/>
            <a:ext cx="213360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R" dirty="0" smtClean="0"/>
              <a:t>Se debe firmar y subir digitalmente el documento del subsane</a:t>
            </a:r>
            <a:endParaRPr lang="es-CR" dirty="0"/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rot="10800000" flipV="1">
            <a:off x="5715000" y="4257764"/>
            <a:ext cx="304800" cy="4666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19200" y="5029200"/>
            <a:ext cx="228600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R" dirty="0" smtClean="0"/>
              <a:t>Se debe descargar el documento de subsane para firmarlo digitalmente</a:t>
            </a:r>
            <a:endParaRPr lang="es-CR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1943101" y="4533901"/>
            <a:ext cx="685798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19800" y="5334000"/>
            <a:ext cx="2133600" cy="1477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R" dirty="0" smtClean="0"/>
              <a:t>Se presiona “Presentar subsane” para finalizar el proceso de presentación digital</a:t>
            </a:r>
            <a:endParaRPr lang="es-CR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4800600" y="5029200"/>
            <a:ext cx="1143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Creación</a:t>
            </a:r>
            <a:r>
              <a:rPr lang="en-US" dirty="0" smtClean="0"/>
              <a:t> de </a:t>
            </a:r>
            <a:r>
              <a:rPr lang="en-US" dirty="0" err="1" smtClean="0"/>
              <a:t>análisis</a:t>
            </a:r>
            <a:r>
              <a:rPr lang="en-US" dirty="0" smtClean="0"/>
              <a:t> de </a:t>
            </a:r>
            <a:r>
              <a:rPr lang="en-US" dirty="0" err="1" smtClean="0"/>
              <a:t>oferta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subsanable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err="1" smtClean="0"/>
              <a:t>Pasos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Autenticarse</a:t>
            </a:r>
            <a:r>
              <a:rPr lang="en-US" dirty="0" smtClean="0"/>
              <a:t> con un </a:t>
            </a:r>
            <a:r>
              <a:rPr lang="en-US" dirty="0" err="1" smtClean="0"/>
              <a:t>usuario</a:t>
            </a:r>
            <a:r>
              <a:rPr lang="en-US" dirty="0" smtClean="0"/>
              <a:t> </a:t>
            </a:r>
            <a:r>
              <a:rPr lang="en-US" dirty="0" err="1" smtClean="0"/>
              <a:t>asociado</a:t>
            </a:r>
            <a:r>
              <a:rPr lang="en-US" dirty="0" smtClean="0"/>
              <a:t> 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institución</a:t>
            </a:r>
            <a:endParaRPr lang="en-US" dirty="0" smtClean="0"/>
          </a:p>
          <a:p>
            <a:r>
              <a:rPr lang="en-US" dirty="0" err="1" smtClean="0"/>
              <a:t>Crear</a:t>
            </a:r>
            <a:r>
              <a:rPr lang="en-US" dirty="0" smtClean="0"/>
              <a:t> un </a:t>
            </a:r>
            <a:r>
              <a:rPr lang="en-US" dirty="0" err="1" smtClean="0"/>
              <a:t>análisis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oferta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Seleccionar</a:t>
            </a:r>
            <a:r>
              <a:rPr lang="en-US" dirty="0" smtClean="0"/>
              <a:t> la </a:t>
            </a:r>
            <a:r>
              <a:rPr lang="en-US" dirty="0" err="1" smtClean="0"/>
              <a:t>opción</a:t>
            </a:r>
            <a:r>
              <a:rPr lang="en-US" dirty="0" smtClean="0"/>
              <a:t> “</a:t>
            </a:r>
            <a:r>
              <a:rPr lang="en-US" dirty="0" err="1" smtClean="0"/>
              <a:t>Subsanar</a:t>
            </a:r>
            <a:r>
              <a:rPr lang="en-US" dirty="0" smtClean="0"/>
              <a:t>”, </a:t>
            </a:r>
            <a:r>
              <a:rPr lang="en-US" dirty="0" err="1" smtClean="0"/>
              <a:t>ya</a:t>
            </a:r>
            <a:r>
              <a:rPr lang="en-US" dirty="0" smtClean="0"/>
              <a:t> sea en la </a:t>
            </a:r>
            <a:r>
              <a:rPr lang="en-US" dirty="0" err="1" smtClean="0"/>
              <a:t>sección</a:t>
            </a:r>
            <a:r>
              <a:rPr lang="en-US" dirty="0" smtClean="0"/>
              <a:t> “</a:t>
            </a:r>
            <a:r>
              <a:rPr lang="en-US" dirty="0" err="1" smtClean="0"/>
              <a:t>Admisibilidad</a:t>
            </a:r>
            <a:r>
              <a:rPr lang="en-US" dirty="0" smtClean="0"/>
              <a:t> general” o “</a:t>
            </a:r>
            <a:r>
              <a:rPr lang="en-US" dirty="0" err="1" smtClean="0"/>
              <a:t>Ofertas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línea</a:t>
            </a:r>
            <a:r>
              <a:rPr lang="en-US" dirty="0" smtClean="0"/>
              <a:t>”, e </a:t>
            </a:r>
            <a:r>
              <a:rPr lang="en-US" dirty="0" err="1" smtClean="0"/>
              <a:t>ingresar</a:t>
            </a:r>
            <a:r>
              <a:rPr lang="en-US" dirty="0" smtClean="0"/>
              <a:t> la </a:t>
            </a:r>
            <a:r>
              <a:rPr lang="en-US" dirty="0" err="1" smtClean="0"/>
              <a:t>justificación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Si se </a:t>
            </a:r>
            <a:r>
              <a:rPr lang="en-US" dirty="0" err="1" smtClean="0"/>
              <a:t>selecciona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cláusula</a:t>
            </a:r>
            <a:r>
              <a:rPr lang="en-US" dirty="0" smtClean="0"/>
              <a:t>, </a:t>
            </a:r>
            <a:r>
              <a:rPr lang="en-US" dirty="0" err="1" smtClean="0"/>
              <a:t>ya</a:t>
            </a:r>
            <a:r>
              <a:rPr lang="en-US" dirty="0" smtClean="0"/>
              <a:t> sea general o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línea</a:t>
            </a:r>
            <a:r>
              <a:rPr lang="en-US" dirty="0" smtClean="0"/>
              <a:t>, </a:t>
            </a:r>
            <a:r>
              <a:rPr lang="en-US" dirty="0" err="1" smtClean="0"/>
              <a:t>como</a:t>
            </a:r>
            <a:r>
              <a:rPr lang="en-US" dirty="0" smtClean="0"/>
              <a:t> no </a:t>
            </a:r>
            <a:r>
              <a:rPr lang="en-US" dirty="0" err="1" smtClean="0"/>
              <a:t>cumple</a:t>
            </a:r>
            <a:r>
              <a:rPr lang="en-US" dirty="0" smtClean="0"/>
              <a:t> y </a:t>
            </a:r>
            <a:r>
              <a:rPr lang="en-US" dirty="0" err="1" smtClean="0"/>
              <a:t>ésta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subsanable</a:t>
            </a:r>
            <a:r>
              <a:rPr lang="en-US" dirty="0" smtClean="0"/>
              <a:t> se genera la </a:t>
            </a:r>
            <a:r>
              <a:rPr lang="en-US" dirty="0" err="1" smtClean="0"/>
              <a:t>petición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Finalizar</a:t>
            </a:r>
            <a:r>
              <a:rPr lang="en-US" dirty="0" smtClean="0"/>
              <a:t> el </a:t>
            </a:r>
            <a:r>
              <a:rPr lang="en-US" dirty="0" err="1" smtClean="0"/>
              <a:t>análisis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err="1" smtClean="0"/>
              <a:t>Análisis</a:t>
            </a:r>
            <a:r>
              <a:rPr lang="en-US" dirty="0" smtClean="0"/>
              <a:t> de </a:t>
            </a:r>
            <a:r>
              <a:rPr lang="en-US" dirty="0" err="1" smtClean="0"/>
              <a:t>oferta</a:t>
            </a:r>
            <a:r>
              <a:rPr lang="en-US" dirty="0" smtClean="0"/>
              <a:t> </a:t>
            </a:r>
            <a:r>
              <a:rPr lang="en-US" dirty="0" err="1" smtClean="0"/>
              <a:t>subsanable</a:t>
            </a:r>
            <a:endParaRPr lang="es-CR" dirty="0"/>
          </a:p>
        </p:txBody>
      </p:sp>
      <p:pic>
        <p:nvPicPr>
          <p:cNvPr id="9" name="Content Placeholder 8" descr="analis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05000"/>
            <a:ext cx="8229600" cy="3670303"/>
          </a:xfrm>
        </p:spPr>
      </p:pic>
      <p:sp>
        <p:nvSpPr>
          <p:cNvPr id="10" name="Rectangle 9"/>
          <p:cNvSpPr/>
          <p:nvPr/>
        </p:nvSpPr>
        <p:spPr>
          <a:xfrm>
            <a:off x="533400" y="1295400"/>
            <a:ext cx="3429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</a:t>
            </a:r>
            <a:r>
              <a:rPr lang="en-US" dirty="0" err="1" smtClean="0"/>
              <a:t>Realizar</a:t>
            </a:r>
            <a:r>
              <a:rPr lang="en-US" dirty="0" smtClean="0"/>
              <a:t> </a:t>
            </a:r>
            <a:r>
              <a:rPr lang="en-US" dirty="0" err="1" smtClean="0"/>
              <a:t>análisis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3400" y="1295400"/>
            <a:ext cx="3429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2. </a:t>
            </a:r>
            <a:r>
              <a:rPr lang="en-US" b="1" dirty="0" err="1" smtClean="0"/>
              <a:t>Seleccionar</a:t>
            </a:r>
            <a:r>
              <a:rPr lang="en-US" b="1" dirty="0" smtClean="0"/>
              <a:t> </a:t>
            </a:r>
            <a:r>
              <a:rPr lang="en-US" b="1" dirty="0" err="1" smtClean="0"/>
              <a:t>subsanar</a:t>
            </a:r>
            <a:endParaRPr lang="en-US" b="1" dirty="0" smtClean="0"/>
          </a:p>
          <a:p>
            <a:pPr algn="ctr"/>
            <a:r>
              <a:rPr lang="en-US" b="1" dirty="0" smtClean="0"/>
              <a:t>2.1 </a:t>
            </a:r>
            <a:r>
              <a:rPr lang="en-US" b="1" dirty="0" err="1" smtClean="0"/>
              <a:t>Subsanar</a:t>
            </a:r>
            <a:r>
              <a:rPr lang="en-US" b="1" dirty="0" smtClean="0"/>
              <a:t> General</a:t>
            </a:r>
            <a:endParaRPr lang="es-CR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12" name="Content Placeholder 11" descr="subsane ge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48584"/>
            <a:ext cx="8229600" cy="4029194"/>
          </a:xfr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Análisis de oferta subsanable</a:t>
            </a:r>
            <a:endParaRPr kumimoji="0" lang="es-C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3400" y="1295400"/>
            <a:ext cx="3429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2. </a:t>
            </a:r>
            <a:r>
              <a:rPr lang="en-US" b="1" dirty="0" err="1" smtClean="0"/>
              <a:t>Seleccionar</a:t>
            </a:r>
            <a:r>
              <a:rPr lang="en-US" b="1" dirty="0" smtClean="0"/>
              <a:t> </a:t>
            </a:r>
            <a:r>
              <a:rPr lang="en-US" b="1" dirty="0" err="1" smtClean="0"/>
              <a:t>subsanar</a:t>
            </a:r>
            <a:endParaRPr lang="en-US" b="1" dirty="0" smtClean="0"/>
          </a:p>
          <a:p>
            <a:pPr algn="ctr"/>
            <a:r>
              <a:rPr lang="en-US" b="1" dirty="0" smtClean="0"/>
              <a:t>2.2 </a:t>
            </a:r>
            <a:r>
              <a:rPr lang="en-US" b="1" dirty="0" err="1" smtClean="0"/>
              <a:t>Subsanar</a:t>
            </a:r>
            <a:r>
              <a:rPr lang="en-US" b="1" dirty="0" smtClean="0"/>
              <a:t> </a:t>
            </a:r>
            <a:r>
              <a:rPr lang="en-US" b="1" dirty="0" err="1" smtClean="0"/>
              <a:t>Línea</a:t>
            </a:r>
            <a:r>
              <a:rPr lang="en-US" b="1" dirty="0" smtClean="0"/>
              <a:t>(s)</a:t>
            </a:r>
            <a:endParaRPr lang="es-CR" b="1" dirty="0"/>
          </a:p>
        </p:txBody>
      </p:sp>
      <p:pic>
        <p:nvPicPr>
          <p:cNvPr id="10" name="Content Placeholder 9" descr="subsane li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62400" y="1371600"/>
            <a:ext cx="4470768" cy="4525963"/>
          </a:xfr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81000" y="304800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Análisis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oferta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subsanable</a:t>
            </a:r>
            <a:endParaRPr kumimoji="0" lang="es-C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3400" y="1295400"/>
            <a:ext cx="3429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2. </a:t>
            </a:r>
            <a:r>
              <a:rPr lang="en-US" b="1" dirty="0" err="1" smtClean="0"/>
              <a:t>Seleccionar</a:t>
            </a:r>
            <a:r>
              <a:rPr lang="en-US" b="1" dirty="0" smtClean="0"/>
              <a:t> </a:t>
            </a:r>
            <a:r>
              <a:rPr lang="en-US" b="1" dirty="0" err="1" smtClean="0"/>
              <a:t>subsanar</a:t>
            </a:r>
            <a:endParaRPr lang="en-US" b="1" dirty="0" smtClean="0"/>
          </a:p>
          <a:p>
            <a:pPr algn="ctr"/>
            <a:r>
              <a:rPr lang="en-US" b="1" dirty="0" smtClean="0"/>
              <a:t>2.3 </a:t>
            </a:r>
            <a:r>
              <a:rPr lang="en-US" b="1" dirty="0" err="1" smtClean="0"/>
              <a:t>Subsanar</a:t>
            </a:r>
            <a:r>
              <a:rPr lang="en-US" b="1" dirty="0" smtClean="0"/>
              <a:t> </a:t>
            </a:r>
            <a:r>
              <a:rPr lang="en-US" b="1" dirty="0" err="1" smtClean="0"/>
              <a:t>cláusulas</a:t>
            </a:r>
            <a:r>
              <a:rPr lang="en-US" b="1" dirty="0" smtClean="0"/>
              <a:t> </a:t>
            </a:r>
            <a:r>
              <a:rPr lang="en-US" b="1" dirty="0" err="1" smtClean="0"/>
              <a:t>generales</a:t>
            </a:r>
            <a:endParaRPr lang="es-CR" b="1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7" name="Content Placeholder 6" descr="subsa cla ge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62348" y="1600200"/>
            <a:ext cx="6819304" cy="4525963"/>
          </a:xfr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Análisis de oferta subsanable</a:t>
            </a:r>
            <a:endParaRPr kumimoji="0" lang="es-C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3400" y="1295400"/>
            <a:ext cx="3429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2. </a:t>
            </a:r>
            <a:r>
              <a:rPr lang="en-US" b="1" dirty="0" err="1" smtClean="0"/>
              <a:t>Seleccionar</a:t>
            </a:r>
            <a:r>
              <a:rPr lang="en-US" b="1" dirty="0" smtClean="0"/>
              <a:t> </a:t>
            </a:r>
            <a:r>
              <a:rPr lang="en-US" b="1" dirty="0" err="1" smtClean="0"/>
              <a:t>subsanar</a:t>
            </a:r>
            <a:endParaRPr lang="en-US" b="1" dirty="0" smtClean="0"/>
          </a:p>
          <a:p>
            <a:pPr algn="ctr"/>
            <a:r>
              <a:rPr lang="en-US" b="1" dirty="0" smtClean="0"/>
              <a:t>2.4 </a:t>
            </a:r>
            <a:r>
              <a:rPr lang="en-US" b="1" dirty="0" err="1" smtClean="0"/>
              <a:t>Subsanar</a:t>
            </a:r>
            <a:r>
              <a:rPr lang="en-US" b="1" dirty="0" smtClean="0"/>
              <a:t> </a:t>
            </a:r>
            <a:r>
              <a:rPr lang="en-US" b="1" dirty="0" err="1" smtClean="0"/>
              <a:t>cláusulas</a:t>
            </a:r>
            <a:r>
              <a:rPr lang="en-US" b="1" dirty="0" smtClean="0"/>
              <a:t> </a:t>
            </a:r>
            <a:r>
              <a:rPr lang="en-US" b="1" dirty="0" err="1" smtClean="0"/>
              <a:t>por</a:t>
            </a:r>
            <a:r>
              <a:rPr lang="en-US" b="1" dirty="0" smtClean="0"/>
              <a:t> </a:t>
            </a:r>
            <a:r>
              <a:rPr lang="en-US" b="1" dirty="0" err="1" smtClean="0"/>
              <a:t>línea</a:t>
            </a:r>
            <a:endParaRPr lang="es-CR" b="1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8" name="Content Placeholder 7" descr="subsa cla li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74126" y="1600200"/>
            <a:ext cx="3995748" cy="4525963"/>
          </a:xfr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Análisis de oferta subsanable</a:t>
            </a:r>
            <a:endParaRPr kumimoji="0" lang="es-C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Finalizar</a:t>
            </a:r>
            <a:r>
              <a:rPr lang="en-US" dirty="0" smtClean="0"/>
              <a:t> </a:t>
            </a:r>
            <a:r>
              <a:rPr lang="en-US" dirty="0" err="1" smtClean="0"/>
              <a:t>análisis</a:t>
            </a:r>
            <a:r>
              <a:rPr lang="en-US" dirty="0" smtClean="0"/>
              <a:t> de </a:t>
            </a:r>
            <a:r>
              <a:rPr lang="en-US" dirty="0" err="1" smtClean="0"/>
              <a:t>oferta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subsanable</a:t>
            </a:r>
            <a:endParaRPr lang="es-C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Presionar</a:t>
            </a:r>
            <a:r>
              <a:rPr lang="en-US" dirty="0" smtClean="0"/>
              <a:t> el </a:t>
            </a:r>
            <a:r>
              <a:rPr lang="en-US" dirty="0" err="1" smtClean="0"/>
              <a:t>botón</a:t>
            </a:r>
            <a:r>
              <a:rPr lang="en-US" dirty="0" smtClean="0"/>
              <a:t> “</a:t>
            </a:r>
            <a:r>
              <a:rPr lang="en-US" dirty="0" err="1" smtClean="0"/>
              <a:t>Guardar</a:t>
            </a:r>
            <a:r>
              <a:rPr lang="en-US" dirty="0" smtClean="0"/>
              <a:t> y </a:t>
            </a:r>
            <a:r>
              <a:rPr lang="en-US" dirty="0" err="1" smtClean="0"/>
              <a:t>finalizar</a:t>
            </a:r>
            <a:r>
              <a:rPr lang="en-US" dirty="0" smtClean="0"/>
              <a:t> </a:t>
            </a:r>
            <a:r>
              <a:rPr lang="en-US" dirty="0" err="1" smtClean="0"/>
              <a:t>análisis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Revisar</a:t>
            </a:r>
            <a:r>
              <a:rPr lang="en-US" dirty="0" smtClean="0"/>
              <a:t> el </a:t>
            </a:r>
            <a:r>
              <a:rPr lang="en-US" dirty="0" err="1" smtClean="0"/>
              <a:t>resumen</a:t>
            </a:r>
            <a:r>
              <a:rPr lang="en-US" dirty="0" smtClean="0"/>
              <a:t> del </a:t>
            </a:r>
            <a:r>
              <a:rPr lang="en-US" dirty="0" err="1" smtClean="0"/>
              <a:t>análisis</a:t>
            </a:r>
            <a:endParaRPr lang="en-US" dirty="0" smtClean="0"/>
          </a:p>
          <a:p>
            <a:r>
              <a:rPr lang="en-US" dirty="0" smtClean="0"/>
              <a:t>Si </a:t>
            </a:r>
            <a:r>
              <a:rPr lang="en-US" dirty="0" err="1" smtClean="0"/>
              <a:t>todo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correcto</a:t>
            </a:r>
            <a:r>
              <a:rPr lang="en-US" dirty="0" smtClean="0"/>
              <a:t> </a:t>
            </a:r>
            <a:r>
              <a:rPr lang="en-US" dirty="0" err="1" smtClean="0"/>
              <a:t>presionar</a:t>
            </a:r>
            <a:r>
              <a:rPr lang="en-US" dirty="0" smtClean="0"/>
              <a:t> el </a:t>
            </a:r>
            <a:r>
              <a:rPr lang="en-US" dirty="0" err="1" smtClean="0"/>
              <a:t>botón</a:t>
            </a:r>
            <a:r>
              <a:rPr lang="en-US" dirty="0" smtClean="0"/>
              <a:t> “</a:t>
            </a:r>
            <a:r>
              <a:rPr lang="en-US" dirty="0" err="1" smtClean="0"/>
              <a:t>Guardar</a:t>
            </a:r>
            <a:r>
              <a:rPr lang="en-US" dirty="0" smtClean="0"/>
              <a:t> y </a:t>
            </a:r>
            <a:r>
              <a:rPr lang="en-US" dirty="0" err="1" smtClean="0"/>
              <a:t>finalizar</a:t>
            </a:r>
            <a:r>
              <a:rPr lang="en-US" dirty="0" smtClean="0"/>
              <a:t> </a:t>
            </a:r>
            <a:r>
              <a:rPr lang="en-US" dirty="0" err="1" smtClean="0"/>
              <a:t>análisis</a:t>
            </a:r>
            <a:r>
              <a:rPr lang="en-US" dirty="0" smtClean="0"/>
              <a:t>” de la </a:t>
            </a:r>
            <a:r>
              <a:rPr lang="en-US" dirty="0" err="1" smtClean="0"/>
              <a:t>página</a:t>
            </a:r>
            <a:r>
              <a:rPr lang="en-US" dirty="0" smtClean="0"/>
              <a:t> de </a:t>
            </a:r>
            <a:r>
              <a:rPr lang="en-US" dirty="0" err="1" smtClean="0"/>
              <a:t>resumen</a:t>
            </a:r>
            <a:endParaRPr lang="en-US" dirty="0" smtClean="0"/>
          </a:p>
          <a:p>
            <a:r>
              <a:rPr lang="en-US" dirty="0" smtClean="0"/>
              <a:t>Se </a:t>
            </a:r>
            <a:r>
              <a:rPr lang="en-US" dirty="0" err="1" smtClean="0"/>
              <a:t>redirecciona</a:t>
            </a:r>
            <a:r>
              <a:rPr lang="en-US" dirty="0" smtClean="0"/>
              <a:t> a la </a:t>
            </a:r>
            <a:r>
              <a:rPr lang="en-US" dirty="0" err="1" smtClean="0"/>
              <a:t>página</a:t>
            </a:r>
            <a:r>
              <a:rPr lang="en-US" dirty="0" smtClean="0"/>
              <a:t> de </a:t>
            </a:r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análisis</a:t>
            </a:r>
            <a:r>
              <a:rPr lang="en-US" dirty="0" smtClean="0"/>
              <a:t> y se </a:t>
            </a:r>
            <a:r>
              <a:rPr lang="en-US" dirty="0" err="1" smtClean="0"/>
              <a:t>activa</a:t>
            </a:r>
            <a:r>
              <a:rPr lang="en-US" dirty="0" smtClean="0"/>
              <a:t> el link “[</a:t>
            </a:r>
            <a:r>
              <a:rPr lang="en-US" dirty="0" err="1" smtClean="0"/>
              <a:t>pedir</a:t>
            </a:r>
            <a:r>
              <a:rPr lang="en-US" dirty="0" smtClean="0"/>
              <a:t> </a:t>
            </a:r>
            <a:r>
              <a:rPr lang="en-US" dirty="0" err="1" smtClean="0"/>
              <a:t>subsane</a:t>
            </a:r>
            <a:r>
              <a:rPr lang="en-US" dirty="0" smtClean="0"/>
              <a:t>]”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Pedir</a:t>
            </a:r>
            <a:r>
              <a:rPr lang="en-US" dirty="0" smtClean="0"/>
              <a:t> </a:t>
            </a:r>
            <a:r>
              <a:rPr lang="en-US" dirty="0" err="1" smtClean="0"/>
              <a:t>subsane</a:t>
            </a:r>
            <a:endParaRPr lang="es-CR" dirty="0"/>
          </a:p>
        </p:txBody>
      </p:sp>
      <p:pic>
        <p:nvPicPr>
          <p:cNvPr id="7" name="Content Placeholder 6" descr="peticion subsan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44045"/>
            <a:ext cx="8229600" cy="42382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Compra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TemaComprared</Template>
  <TotalTime>538</TotalTime>
  <Words>368</Words>
  <Application>Microsoft Office PowerPoint</Application>
  <PresentationFormat>Presentación en pantalla (4:3)</PresentationFormat>
  <Paragraphs>65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TemaComprared</vt:lpstr>
      <vt:lpstr>Petición de subsane y subsane</vt:lpstr>
      <vt:lpstr>Creación de análisis de oferta subsanable</vt:lpstr>
      <vt:lpstr>Análisis de oferta subsanable</vt:lpstr>
      <vt:lpstr>Diapositiva 4</vt:lpstr>
      <vt:lpstr>Diapositiva 5</vt:lpstr>
      <vt:lpstr>Diapositiva 6</vt:lpstr>
      <vt:lpstr>Diapositiva 7</vt:lpstr>
      <vt:lpstr>Finalizar análisis de oferta subsanable</vt:lpstr>
      <vt:lpstr>Pedir subsane</vt:lpstr>
      <vt:lpstr>Pedir subsane</vt:lpstr>
      <vt:lpstr>Solicitud subsane finalizada</vt:lpstr>
      <vt:lpstr>Subsanar</vt:lpstr>
      <vt:lpstr>Subsanar</vt:lpstr>
      <vt:lpstr>Subsanar</vt:lpstr>
      <vt:lpstr>Subsanar</vt:lpstr>
      <vt:lpstr>Subsanar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billy</dc:creator>
  <cp:lastModifiedBy>Wagner </cp:lastModifiedBy>
  <cp:revision>72</cp:revision>
  <dcterms:created xsi:type="dcterms:W3CDTF">2010-05-17T01:50:25Z</dcterms:created>
  <dcterms:modified xsi:type="dcterms:W3CDTF">2010-07-27T15:05:55Z</dcterms:modified>
</cp:coreProperties>
</file>